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70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62" r:id="rId26"/>
  </p:sldIdLst>
  <p:sldSz cx="12192000" cy="6858000"/>
  <p:notesSz cx="6858000" cy="9144000"/>
  <p:embeddedFontLst>
    <p:embeddedFont>
      <p:font typeface="나눔바른고딕" charset="-127"/>
      <p:regular r:id="rId27"/>
      <p:bold r:id="rId28"/>
    </p:embeddedFont>
    <p:embeddedFont>
      <p:font typeface="DengXian" charset="-122"/>
      <p:regular r:id="rId29"/>
      <p:bold r:id="rId30"/>
    </p:embeddedFont>
    <p:embeddedFont>
      <p:font typeface="맑은 고딕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D9DAD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-9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pPr/>
              <a:t>2020-02-24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pPr/>
              <a:t>2020-02-24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pPr/>
              <a:t>2020-02-24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pPr/>
              <a:t>2020-02-24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pPr/>
              <a:t>2020-02-24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pPr/>
              <a:t>2020-02-24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pPr/>
              <a:t>2020-02-24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pPr/>
              <a:t>2020-02-24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pPr/>
              <a:t>2020-02-24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pPr/>
              <a:t>2020-02-24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pPr/>
              <a:t>2020-02-24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4D0-C08C-4FA0-B1AC-58A8B9A14615}" type="datetimeFigureOut">
              <a:rPr lang="ko-KR" altLang="en-US" smtClean="0"/>
              <a:pPr/>
              <a:t>2020-02-24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3947105-6879-445D-B76B-D5EFC8256F29}"/>
              </a:ext>
            </a:extLst>
          </p:cNvPr>
          <p:cNvSpPr txBox="1"/>
          <p:nvPr/>
        </p:nvSpPr>
        <p:spPr>
          <a:xfrm>
            <a:off x="3907618" y="2579172"/>
            <a:ext cx="35558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쌍용문화센터</a:t>
            </a:r>
            <a:endParaRPr lang="ko-KR" altLang="en-US" sz="3000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1E316FB-EDEF-4544-BEAA-916AA4BA21A0}"/>
              </a:ext>
            </a:extLst>
          </p:cNvPr>
          <p:cNvSpPr txBox="1"/>
          <p:nvPr/>
        </p:nvSpPr>
        <p:spPr>
          <a:xfrm>
            <a:off x="5422298" y="4363540"/>
            <a:ext cx="20454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조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2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박상욱</a:t>
            </a:r>
            <a:endParaRPr lang="en-US" altLang="ko-KR" sz="12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윤이랑</a:t>
            </a:r>
            <a:endParaRPr lang="en-US" altLang="ko-KR" sz="12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주진희</a:t>
            </a:r>
            <a:endParaRPr lang="en-US" altLang="ko-KR" sz="12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정민우</a:t>
            </a:r>
            <a:endParaRPr lang="en-US" altLang="ko-KR" sz="12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조유경</a:t>
            </a:r>
            <a:endParaRPr lang="en-US" altLang="ko-KR" sz="12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1D2D99A6-C3A5-455C-8184-43DACE6D4904}"/>
              </a:ext>
            </a:extLst>
          </p:cNvPr>
          <p:cNvGrpSpPr/>
          <p:nvPr/>
        </p:nvGrpSpPr>
        <p:grpSpPr>
          <a:xfrm>
            <a:off x="4007595" y="1769323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xmlns="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DengXian" pitchFamily="2" charset="-122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DengXian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92789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Contents </a:t>
              </a:r>
              <a:r>
                <a:rPr lang="en-US" altLang="ko-KR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3</a:t>
              </a:r>
            </a:p>
            <a:p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         대관신청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아래쪽 화살표 9"/>
          <p:cNvSpPr/>
          <p:nvPr/>
        </p:nvSpPr>
        <p:spPr>
          <a:xfrm>
            <a:off x="9151427" y="2283321"/>
            <a:ext cx="222421" cy="32779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 rot="14891419">
            <a:off x="6235436" y="1427268"/>
            <a:ext cx="151766" cy="39821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대관장소목록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066" y="1217470"/>
            <a:ext cx="5800344" cy="2791968"/>
          </a:xfrm>
          <a:prstGeom prst="rect">
            <a:avLst/>
          </a:prstGeom>
        </p:spPr>
      </p:pic>
      <p:pic>
        <p:nvPicPr>
          <p:cNvPr id="15" name="그림 14" descr="대관장소목록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351" y="3998647"/>
            <a:ext cx="5797296" cy="1859280"/>
          </a:xfrm>
          <a:prstGeom prst="rect">
            <a:avLst/>
          </a:prstGeom>
        </p:spPr>
      </p:pic>
      <p:pic>
        <p:nvPicPr>
          <p:cNvPr id="16" name="그림 15" descr="대관신청성공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427" y="4645069"/>
            <a:ext cx="4009892" cy="126538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707026" y="2331307"/>
            <a:ext cx="378942" cy="172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대관신청폼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23140" y="159690"/>
            <a:ext cx="5321808" cy="2831592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>
            <a:off x="7850250" y="3555233"/>
            <a:ext cx="268550" cy="57131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8485735" y="3565907"/>
            <a:ext cx="281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대관신청 폼 작성 후 </a:t>
            </a:r>
            <a:endParaRPr lang="en-US" altLang="ko-KR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예약버튼 누르면 신청 성공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02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Contents </a:t>
              </a:r>
              <a:r>
                <a:rPr lang="en-US" altLang="ko-KR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3</a:t>
              </a:r>
            </a:p>
            <a:p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       고객의 소리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 descr="민원 글 작성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460" y="300351"/>
            <a:ext cx="6889018" cy="4238698"/>
          </a:xfrm>
          <a:prstGeom prst="rect">
            <a:avLst/>
          </a:prstGeom>
        </p:spPr>
      </p:pic>
      <p:pic>
        <p:nvPicPr>
          <p:cNvPr id="7" name="그림 6" descr="민원게시성공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313" y="5075859"/>
            <a:ext cx="4804555" cy="1416190"/>
          </a:xfrm>
          <a:prstGeom prst="rect">
            <a:avLst/>
          </a:prstGeom>
        </p:spPr>
      </p:pic>
      <p:sp>
        <p:nvSpPr>
          <p:cNvPr id="12" name="아래쪽 화살표 11"/>
          <p:cNvSpPr/>
          <p:nvPr/>
        </p:nvSpPr>
        <p:spPr>
          <a:xfrm flipH="1">
            <a:off x="5912927" y="4679092"/>
            <a:ext cx="133645" cy="2630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8815674" y="5517254"/>
            <a:ext cx="293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민원 </a:t>
            </a:r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게시글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작성하기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02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Contents </a:t>
              </a:r>
              <a:r>
                <a:rPr lang="en-US" altLang="ko-KR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3</a:t>
              </a:r>
            </a:p>
            <a:p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       고객의 소리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 descr="고객의소리 메인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3436" y="1792306"/>
            <a:ext cx="5572319" cy="3529337"/>
          </a:xfrm>
          <a:prstGeom prst="rect">
            <a:avLst/>
          </a:prstGeom>
        </p:spPr>
      </p:pic>
      <p:pic>
        <p:nvPicPr>
          <p:cNvPr id="11" name="그림 10" descr="좋아요 누름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491" y="2007027"/>
            <a:ext cx="5720612" cy="290272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051220" y="3698789"/>
            <a:ext cx="1120347" cy="156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977449" y="4250724"/>
            <a:ext cx="163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7179275" y="2599038"/>
            <a:ext cx="308920" cy="177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452022" y="4551405"/>
            <a:ext cx="922637" cy="3418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1085695" y="5460692"/>
            <a:ext cx="3853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고객의소리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메인 화면에서 글 제목 클릭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7723734" y="2304283"/>
            <a:ext cx="3041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민원 글 정보가 나오고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,</a:t>
            </a:r>
          </a:p>
          <a:p>
            <a:pPr algn="ctr"/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좋아요 클릭하면  좋아요 수 증가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02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Contents </a:t>
              </a:r>
              <a:r>
                <a:rPr lang="en-US" altLang="ko-KR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3</a:t>
              </a:r>
            </a:p>
            <a:p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       </a:t>
              </a:r>
              <a:r>
                <a:rPr lang="ko-KR" altLang="en-US" sz="1600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마이페이지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 descr="마이페이지메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657" y="285399"/>
            <a:ext cx="7198760" cy="3451073"/>
          </a:xfrm>
          <a:prstGeom prst="rect">
            <a:avLst/>
          </a:prstGeom>
        </p:spPr>
      </p:pic>
      <p:pic>
        <p:nvPicPr>
          <p:cNvPr id="10" name="그림 9" descr="내 정보목록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42" y="4185357"/>
            <a:ext cx="5291949" cy="2174254"/>
          </a:xfrm>
          <a:prstGeom prst="rect">
            <a:avLst/>
          </a:prstGeom>
        </p:spPr>
      </p:pic>
      <p:pic>
        <p:nvPicPr>
          <p:cNvPr id="11" name="그림 10" descr="내정보 수정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757" y="4177818"/>
            <a:ext cx="4660557" cy="2256691"/>
          </a:xfrm>
          <a:prstGeom prst="rect">
            <a:avLst/>
          </a:prstGeom>
        </p:spPr>
      </p:pic>
      <p:sp>
        <p:nvSpPr>
          <p:cNvPr id="14" name="아래쪽 화살표 13"/>
          <p:cNvSpPr/>
          <p:nvPr/>
        </p:nvSpPr>
        <p:spPr>
          <a:xfrm flipH="1">
            <a:off x="3128538" y="3871784"/>
            <a:ext cx="133645" cy="2630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 flipH="1">
            <a:off x="8285424" y="3863546"/>
            <a:ext cx="133645" cy="2630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768809" y="2360140"/>
            <a:ext cx="424249" cy="201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960074" y="2393091"/>
            <a:ext cx="424249" cy="185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702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Contents </a:t>
              </a:r>
              <a:r>
                <a:rPr lang="en-US" altLang="ko-KR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3</a:t>
              </a:r>
            </a:p>
            <a:p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       </a:t>
              </a:r>
              <a:r>
                <a:rPr lang="ko-KR" altLang="en-US" sz="1600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마이페이지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 descr="마이페이지메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311" y="293637"/>
            <a:ext cx="6553094" cy="3141542"/>
          </a:xfrm>
          <a:prstGeom prst="rect">
            <a:avLst/>
          </a:prstGeom>
        </p:spPr>
      </p:pic>
      <p:pic>
        <p:nvPicPr>
          <p:cNvPr id="10" name="그림 9" descr="나의수강신청목록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53" y="3669380"/>
            <a:ext cx="4084952" cy="2459571"/>
          </a:xfrm>
          <a:prstGeom prst="rect">
            <a:avLst/>
          </a:prstGeom>
        </p:spPr>
      </p:pic>
      <p:pic>
        <p:nvPicPr>
          <p:cNvPr id="11" name="그림 10" descr="나의 대관신청목록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64775" y="4362347"/>
            <a:ext cx="3551785" cy="811415"/>
          </a:xfrm>
          <a:prstGeom prst="rect">
            <a:avLst/>
          </a:prstGeom>
        </p:spPr>
      </p:pic>
      <p:pic>
        <p:nvPicPr>
          <p:cNvPr id="14" name="그림 13" descr="내민원목록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2812" y="3866800"/>
            <a:ext cx="4079101" cy="795816"/>
          </a:xfrm>
          <a:prstGeom prst="rect">
            <a:avLst/>
          </a:prstGeom>
        </p:spPr>
      </p:pic>
      <p:sp>
        <p:nvSpPr>
          <p:cNvPr id="12" name="아래쪽 화살표 11"/>
          <p:cNvSpPr/>
          <p:nvPr/>
        </p:nvSpPr>
        <p:spPr>
          <a:xfrm rot="3462106">
            <a:off x="4448430" y="2397210"/>
            <a:ext cx="288327" cy="1416909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5877695" y="2730842"/>
            <a:ext cx="288327" cy="1416909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 rot="18527927">
            <a:off x="7294604" y="2442518"/>
            <a:ext cx="288327" cy="1416909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301047" y="2467232"/>
            <a:ext cx="424249" cy="201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795317" y="2467232"/>
            <a:ext cx="498391" cy="201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363728" y="2467232"/>
            <a:ext cx="424249" cy="201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29320" y="5123720"/>
            <a:ext cx="480767" cy="975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22"/>
          <p:cNvSpPr/>
          <p:nvPr/>
        </p:nvSpPr>
        <p:spPr>
          <a:xfrm rot="16200000">
            <a:off x="4471161" y="5658934"/>
            <a:ext cx="143917" cy="41598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4865842" y="5715216"/>
            <a:ext cx="2336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수강완료 강의 평가기능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02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Contents </a:t>
              </a:r>
              <a:r>
                <a:rPr lang="en-US" altLang="ko-KR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3</a:t>
              </a:r>
            </a:p>
            <a:p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       오시는 길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 descr="오시는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14" y="1341820"/>
            <a:ext cx="9411689" cy="51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02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Contents </a:t>
              </a:r>
              <a:r>
                <a:rPr lang="en-US" altLang="ko-KR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3</a:t>
              </a:r>
            </a:p>
            <a:p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프로그램 수강현황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 descr="통계메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870" y="307805"/>
            <a:ext cx="5730115" cy="3418253"/>
          </a:xfrm>
          <a:prstGeom prst="rect">
            <a:avLst/>
          </a:prstGeom>
        </p:spPr>
      </p:pic>
      <p:pic>
        <p:nvPicPr>
          <p:cNvPr id="7" name="그림 6" descr="차트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39886" y="4012609"/>
            <a:ext cx="2850559" cy="2042202"/>
          </a:xfrm>
          <a:prstGeom prst="rect">
            <a:avLst/>
          </a:prstGeom>
        </p:spPr>
      </p:pic>
      <p:pic>
        <p:nvPicPr>
          <p:cNvPr id="8" name="그림 7" descr="차트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44" y="4055693"/>
            <a:ext cx="2900503" cy="2023831"/>
          </a:xfrm>
          <a:prstGeom prst="rect">
            <a:avLst/>
          </a:prstGeom>
        </p:spPr>
      </p:pic>
      <p:pic>
        <p:nvPicPr>
          <p:cNvPr id="9" name="그림 8" descr="차트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10931" y="4023072"/>
            <a:ext cx="2846013" cy="2064689"/>
          </a:xfrm>
          <a:prstGeom prst="rect">
            <a:avLst/>
          </a:prstGeom>
        </p:spPr>
      </p:pic>
      <p:pic>
        <p:nvPicPr>
          <p:cNvPr id="10" name="그림 9" descr="차트3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51925" y="4007502"/>
            <a:ext cx="3090296" cy="20884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57968" y="1713470"/>
            <a:ext cx="32539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메인 화면에서 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프로그램 수강현황 클릭하면 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4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개의 차트 확인 가능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(DB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연동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)</a:t>
            </a:r>
            <a:endParaRPr lang="ko-KR" altLang="en-US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02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Contents </a:t>
              </a:r>
              <a:r>
                <a:rPr lang="en-US" altLang="ko-KR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4</a:t>
              </a:r>
            </a:p>
            <a:p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     관리자 페이지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 descr="관리자페이지 메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3" y="1228425"/>
            <a:ext cx="10884945" cy="545766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936788" y="1173891"/>
            <a:ext cx="803190" cy="218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06776" y="1190366"/>
            <a:ext cx="556056" cy="218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3037042" y="709582"/>
            <a:ext cx="2336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관리자 페이지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메인화면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02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Contents </a:t>
              </a:r>
              <a:r>
                <a:rPr lang="en-US" altLang="ko-KR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4</a:t>
              </a:r>
            </a:p>
            <a:p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     관리자 페이지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 descr="관리자페이지 메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48" y="1243337"/>
            <a:ext cx="11792558" cy="524807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963293" y="1202724"/>
            <a:ext cx="671386" cy="2388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4837561" y="803850"/>
            <a:ext cx="2336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관리자 페이지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클릭시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화면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02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Contents </a:t>
              </a:r>
              <a:r>
                <a:rPr lang="en-US" altLang="ko-KR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4</a:t>
              </a:r>
            </a:p>
            <a:p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     관리자 페이지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 descr="미답변 대관신청 리스트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754" y="2557542"/>
            <a:ext cx="5664491" cy="1924149"/>
          </a:xfrm>
          <a:prstGeom prst="rect">
            <a:avLst/>
          </a:prstGeom>
        </p:spPr>
      </p:pic>
      <p:pic>
        <p:nvPicPr>
          <p:cNvPr id="12" name="그림 11" descr="미답변 민원 리스트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68" y="1309816"/>
            <a:ext cx="5908596" cy="52598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7382798" y="4885656"/>
            <a:ext cx="3335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미 답변 민원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대관신청 리스트만 보임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02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08E62C0-14A1-4A12-B41E-13F0E87755BC}"/>
              </a:ext>
            </a:extLst>
          </p:cNvPr>
          <p:cNvSpPr txBox="1"/>
          <p:nvPr/>
        </p:nvSpPr>
        <p:spPr>
          <a:xfrm>
            <a:off x="3839219" y="373549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5038780" y="1790062"/>
            <a:ext cx="1576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Contents 1</a:t>
            </a:r>
          </a:p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-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개발 환경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E9F8AD0-7BC8-473F-B209-B77428A0C729}"/>
              </a:ext>
            </a:extLst>
          </p:cNvPr>
          <p:cNvSpPr txBox="1"/>
          <p:nvPr/>
        </p:nvSpPr>
        <p:spPr>
          <a:xfrm>
            <a:off x="5047016" y="2659840"/>
            <a:ext cx="1576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Contents 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2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-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주요기능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99189D7-8C56-435A-8DD9-504E21564A52}"/>
              </a:ext>
            </a:extLst>
          </p:cNvPr>
          <p:cNvSpPr txBox="1"/>
          <p:nvPr/>
        </p:nvSpPr>
        <p:spPr>
          <a:xfrm>
            <a:off x="5047015" y="3503614"/>
            <a:ext cx="1576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Contents 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3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-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메인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99189D7-8C56-435A-8DD9-504E21564A52}"/>
              </a:ext>
            </a:extLst>
          </p:cNvPr>
          <p:cNvSpPr txBox="1"/>
          <p:nvPr/>
        </p:nvSpPr>
        <p:spPr>
          <a:xfrm>
            <a:off x="5051135" y="4296187"/>
            <a:ext cx="1786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Contents 4  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-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관리자 페이지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3811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06430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Contents </a:t>
              </a:r>
              <a:r>
                <a:rPr lang="en-US" altLang="ko-KR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4</a:t>
              </a:r>
            </a:p>
            <a:p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     관리자 페이지 </a:t>
              </a:r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강사관리</a:t>
              </a:r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)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 descr="관리자페이지 - 강사 관리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67" y="1161535"/>
            <a:ext cx="5435920" cy="5515232"/>
          </a:xfrm>
          <a:prstGeom prst="rect">
            <a:avLst/>
          </a:prstGeom>
        </p:spPr>
      </p:pic>
      <p:pic>
        <p:nvPicPr>
          <p:cNvPr id="11" name="그림 10" descr="강사 삭제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561" y="4395284"/>
            <a:ext cx="4362674" cy="1263715"/>
          </a:xfrm>
          <a:prstGeom prst="rect">
            <a:avLst/>
          </a:prstGeom>
        </p:spPr>
      </p:pic>
      <p:sp>
        <p:nvSpPr>
          <p:cNvPr id="14" name="아래쪽 화살표 13"/>
          <p:cNvSpPr/>
          <p:nvPr/>
        </p:nvSpPr>
        <p:spPr>
          <a:xfrm rot="16200000" flipH="1">
            <a:off x="6522987" y="3484145"/>
            <a:ext cx="298402" cy="80823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086862" y="4592594"/>
            <a:ext cx="556056" cy="218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관리자페이지 강사 추가 완료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888" y="3080491"/>
            <a:ext cx="4280120" cy="1174810"/>
          </a:xfrm>
          <a:prstGeom prst="rect">
            <a:avLst/>
          </a:prstGeom>
        </p:spPr>
      </p:pic>
      <p:sp>
        <p:nvSpPr>
          <p:cNvPr id="17" name="아래쪽 화살표 16"/>
          <p:cNvSpPr/>
          <p:nvPr/>
        </p:nvSpPr>
        <p:spPr>
          <a:xfrm rot="16200000" flipH="1">
            <a:off x="6487215" y="4286038"/>
            <a:ext cx="298402" cy="81082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371067" y="3781167"/>
            <a:ext cx="556056" cy="218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702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59191" y="182880"/>
            <a:ext cx="2748766" cy="1068102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718165" y="-898754"/>
              <a:ext cx="1576513" cy="639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Contents </a:t>
              </a:r>
              <a:r>
                <a:rPr lang="en-US" altLang="ko-KR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4</a:t>
              </a:r>
            </a:p>
            <a:p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             관리자 페이지</a:t>
              </a:r>
              <a:endPara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  <a:p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          </a:t>
              </a:r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대관 장소 관리</a:t>
              </a:r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)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 descr="대관장소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078" y="211209"/>
            <a:ext cx="8122630" cy="3992284"/>
          </a:xfrm>
          <a:prstGeom prst="rect">
            <a:avLst/>
          </a:prstGeom>
        </p:spPr>
      </p:pic>
      <p:pic>
        <p:nvPicPr>
          <p:cNvPr id="10" name="그림 9" descr="대관장소관리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554" y="4291252"/>
            <a:ext cx="5279013" cy="233505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981565" y="5029199"/>
            <a:ext cx="556056" cy="218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7967260" y="5225021"/>
            <a:ext cx="3335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대관장소 삽입 기능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,</a:t>
            </a:r>
          </a:p>
          <a:p>
            <a:pPr algn="ctr"/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대관장소 목록에서 장소 삭제기능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02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59191" y="182880"/>
            <a:ext cx="1933219" cy="109647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1"/>
              <a:ext cx="1576513" cy="62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Contents </a:t>
              </a:r>
              <a:r>
                <a:rPr lang="en-US" altLang="ko-KR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4</a:t>
              </a:r>
            </a:p>
            <a:p>
              <a:pPr algn="ctr"/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관리자 페이지                                   </a:t>
              </a:r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(</a:t>
              </a:r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회원관리</a:t>
              </a:r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 descr="회원목록메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098" y="442535"/>
            <a:ext cx="9703200" cy="4780253"/>
          </a:xfrm>
          <a:prstGeom prst="rect">
            <a:avLst/>
          </a:prstGeom>
        </p:spPr>
      </p:pic>
      <p:pic>
        <p:nvPicPr>
          <p:cNvPr id="20" name="그림 19" descr="회원정보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098" y="2904453"/>
            <a:ext cx="9705532" cy="28290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5016671" y="6007446"/>
            <a:ext cx="3335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회원목록 조회 기능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02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59192" y="182879"/>
            <a:ext cx="1852488" cy="1019845"/>
            <a:chOff x="640080" y="-971550"/>
            <a:chExt cx="1660746" cy="95121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832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Contents </a:t>
              </a:r>
              <a:r>
                <a:rPr lang="en-US" altLang="ko-KR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4</a:t>
              </a:r>
            </a:p>
            <a:p>
              <a:pPr algn="ctr"/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관리자 페이지</a:t>
              </a:r>
              <a:endPara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민원 글 답변</a:t>
              </a:r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)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95121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 descr="관리자페이지 - 민원 답변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9" y="1342766"/>
            <a:ext cx="5106884" cy="4034439"/>
          </a:xfrm>
          <a:prstGeom prst="rect">
            <a:avLst/>
          </a:prstGeom>
        </p:spPr>
      </p:pic>
      <p:pic>
        <p:nvPicPr>
          <p:cNvPr id="13" name="그림 12" descr="관리자페이지-민원 답변 후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221" y="222114"/>
            <a:ext cx="5098005" cy="4541760"/>
          </a:xfrm>
          <a:prstGeom prst="rect">
            <a:avLst/>
          </a:prstGeom>
        </p:spPr>
      </p:pic>
      <p:pic>
        <p:nvPicPr>
          <p:cNvPr id="14" name="그림 13" descr="민원 삭제 완료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240" y="5105025"/>
            <a:ext cx="4318222" cy="124466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050689" y="2129480"/>
            <a:ext cx="4246608" cy="218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47317" y="5111578"/>
            <a:ext cx="564294" cy="218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920679" y="2549610"/>
            <a:ext cx="424251" cy="218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아래쪽 화살표 24"/>
          <p:cNvSpPr/>
          <p:nvPr/>
        </p:nvSpPr>
        <p:spPr>
          <a:xfrm rot="13778847" flipH="1">
            <a:off x="4728055" y="1797792"/>
            <a:ext cx="147830" cy="38758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 flipH="1">
            <a:off x="8005796" y="2783928"/>
            <a:ext cx="116711" cy="229057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8551723" y="2481821"/>
            <a:ext cx="3335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민원 답변 시 답변 내용 추가됨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191720" y="5028628"/>
            <a:ext cx="3335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민원 답변 등록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02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59191" y="182880"/>
            <a:ext cx="2699339" cy="109647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1"/>
              <a:ext cx="1576513" cy="62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Contents </a:t>
              </a:r>
              <a:r>
                <a:rPr lang="en-US" altLang="ko-KR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4</a:t>
              </a:r>
            </a:p>
            <a:p>
              <a:pPr algn="ctr"/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관리자 페이지                                   </a:t>
              </a:r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 (</a:t>
              </a:r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대관장소 신청 답변</a:t>
              </a:r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 descr="대관신청 승인화면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72" y="1758408"/>
            <a:ext cx="4999686" cy="3744468"/>
          </a:xfrm>
          <a:prstGeom prst="rect">
            <a:avLst/>
          </a:prstGeom>
        </p:spPr>
      </p:pic>
      <p:pic>
        <p:nvPicPr>
          <p:cNvPr id="10" name="그림 9" descr="승인 후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900" y="2677297"/>
            <a:ext cx="5073700" cy="18992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650257" y="4024183"/>
            <a:ext cx="564294" cy="218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142203" y="3328086"/>
            <a:ext cx="321278" cy="197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 rot="14682727" flipH="1">
            <a:off x="5940951" y="3382434"/>
            <a:ext cx="237814" cy="9880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7506920" y="4849519"/>
            <a:ext cx="33354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대관장소 신청서 답변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승인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거절 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등록 버튼 클릭 시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처리여부 승인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거절 표시됨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02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C8FCD74-879C-42EB-8E54-8521F532144E}"/>
              </a:ext>
            </a:extLst>
          </p:cNvPr>
          <p:cNvSpPr txBox="1"/>
          <p:nvPr/>
        </p:nvSpPr>
        <p:spPr>
          <a:xfrm>
            <a:off x="4378750" y="2965698"/>
            <a:ext cx="29989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나눔바른고딕" pitchFamily="50" charset="-127"/>
                <a:ea typeface="나눔바른고딕" pitchFamily="50" charset="-127"/>
              </a:rPr>
              <a:t>Thank you </a:t>
            </a:r>
            <a:endParaRPr lang="ko-KR" altLang="en-US" sz="440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1D2D99A6-C3A5-455C-8184-43DACE6D4904}"/>
              </a:ext>
            </a:extLst>
          </p:cNvPr>
          <p:cNvGrpSpPr/>
          <p:nvPr/>
        </p:nvGrpSpPr>
        <p:grpSpPr>
          <a:xfrm>
            <a:off x="4188827" y="2024696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xmlns="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DengXian" pitchFamily="2" charset="-122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DengXian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02850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Contents 1</a:t>
              </a:r>
            </a:p>
            <a:p>
              <a:pPr algn="ctr"/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개발환경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pic>
        <p:nvPicPr>
          <p:cNvPr id="38" name="그림 37" descr="eclipse-800x1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892" y="1454493"/>
            <a:ext cx="4180703" cy="982465"/>
          </a:xfrm>
          <a:prstGeom prst="rect">
            <a:avLst/>
          </a:prstGeom>
        </p:spPr>
      </p:pic>
      <p:pic>
        <p:nvPicPr>
          <p:cNvPr id="40" name="그림 39" descr="마이바티스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682" y="-329513"/>
            <a:ext cx="3381891" cy="3381891"/>
          </a:xfrm>
          <a:prstGeom prst="rect">
            <a:avLst/>
          </a:prstGeom>
        </p:spPr>
      </p:pic>
      <p:pic>
        <p:nvPicPr>
          <p:cNvPr id="42" name="그림 41" descr="wkqk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621" y="2612762"/>
            <a:ext cx="1832018" cy="1154633"/>
          </a:xfrm>
          <a:prstGeom prst="rect">
            <a:avLst/>
          </a:prstGeom>
        </p:spPr>
      </p:pic>
      <p:pic>
        <p:nvPicPr>
          <p:cNvPr id="43" name="그림 42" descr="html css j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4204" y="2827636"/>
            <a:ext cx="2410381" cy="1205191"/>
          </a:xfrm>
          <a:prstGeom prst="rect">
            <a:avLst/>
          </a:prstGeom>
        </p:spPr>
      </p:pic>
      <p:pic>
        <p:nvPicPr>
          <p:cNvPr id="46" name="그림 45" descr="wpdlth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632" y="2621691"/>
            <a:ext cx="1758778" cy="1758778"/>
          </a:xfrm>
          <a:prstGeom prst="rect">
            <a:avLst/>
          </a:prstGeom>
        </p:spPr>
      </p:pic>
      <p:pic>
        <p:nvPicPr>
          <p:cNvPr id="47" name="그림 46" descr="mysq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38167" y="4454582"/>
            <a:ext cx="3375454" cy="1741172"/>
          </a:xfrm>
          <a:prstGeom prst="rect">
            <a:avLst/>
          </a:prstGeom>
        </p:spPr>
      </p:pic>
      <p:pic>
        <p:nvPicPr>
          <p:cNvPr id="49" name="그림 48" descr="톰캣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4644" y="4219833"/>
            <a:ext cx="2308654" cy="230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5133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Contents </a:t>
              </a:r>
              <a:r>
                <a:rPr lang="en-US" altLang="ko-KR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2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  <a:p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     </a:t>
              </a:r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주요기능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9C77B2A3-BD20-49CE-81D4-DE2D47A61E55}"/>
              </a:ext>
            </a:extLst>
          </p:cNvPr>
          <p:cNvGrpSpPr/>
          <p:nvPr/>
        </p:nvGrpSpPr>
        <p:grpSpPr>
          <a:xfrm>
            <a:off x="8542947" y="2990438"/>
            <a:ext cx="2630758" cy="877125"/>
            <a:chOff x="5203632" y="2171892"/>
            <a:chExt cx="5277678" cy="80442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F6E05149-9424-4271-B356-F437CBF5FE0A}"/>
                </a:ext>
              </a:extLst>
            </p:cNvPr>
            <p:cNvSpPr txBox="1"/>
            <p:nvPr/>
          </p:nvSpPr>
          <p:spPr>
            <a:xfrm>
              <a:off x="5203632" y="2171892"/>
              <a:ext cx="4575311" cy="366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ko-KR" altLang="en-US" sz="2000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고객의소리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3FD54E8B-319E-49A7-943F-3759933F4521}"/>
                </a:ext>
              </a:extLst>
            </p:cNvPr>
            <p:cNvSpPr/>
            <p:nvPr/>
          </p:nvSpPr>
          <p:spPr>
            <a:xfrm>
              <a:off x="5203632" y="2722278"/>
              <a:ext cx="5277678" cy="2540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민원게시판</a:t>
              </a:r>
              <a:r>
                <a:rPr lang="en-US" altLang="ko-KR" sz="12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1200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좋아요기능</a:t>
              </a:r>
              <a:r>
                <a:rPr lang="en-US" altLang="ko-KR" sz="12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)</a:t>
              </a:r>
              <a:endPara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9C77B2A3-BD20-49CE-81D4-DE2D47A61E55}"/>
              </a:ext>
            </a:extLst>
          </p:cNvPr>
          <p:cNvGrpSpPr/>
          <p:nvPr/>
        </p:nvGrpSpPr>
        <p:grpSpPr>
          <a:xfrm>
            <a:off x="1018296" y="2990438"/>
            <a:ext cx="2733731" cy="877125"/>
            <a:chOff x="5203630" y="2171892"/>
            <a:chExt cx="5484257" cy="80442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F6E05149-9424-4271-B356-F437CBF5FE0A}"/>
                </a:ext>
              </a:extLst>
            </p:cNvPr>
            <p:cNvSpPr txBox="1"/>
            <p:nvPr/>
          </p:nvSpPr>
          <p:spPr>
            <a:xfrm>
              <a:off x="5203630" y="2171892"/>
              <a:ext cx="5484257" cy="366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수강신청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3FD54E8B-319E-49A7-943F-3759933F4521}"/>
                </a:ext>
              </a:extLst>
            </p:cNvPr>
            <p:cNvSpPr/>
            <p:nvPr/>
          </p:nvSpPr>
          <p:spPr>
            <a:xfrm>
              <a:off x="5203632" y="2722278"/>
              <a:ext cx="5277678" cy="2540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프로그램 안내</a:t>
              </a:r>
              <a:r>
                <a:rPr lang="en-US" altLang="ko-KR" sz="12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2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수강신청</a:t>
              </a:r>
              <a:r>
                <a:rPr lang="en-US" altLang="ko-KR" sz="12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2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강의평가</a:t>
              </a:r>
              <a:endPara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xmlns="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9C77B2A3-BD20-49CE-81D4-DE2D47A61E55}"/>
              </a:ext>
            </a:extLst>
          </p:cNvPr>
          <p:cNvGrpSpPr/>
          <p:nvPr/>
        </p:nvGrpSpPr>
        <p:grpSpPr>
          <a:xfrm>
            <a:off x="4770323" y="2990438"/>
            <a:ext cx="2754328" cy="877124"/>
            <a:chOff x="5203632" y="2171893"/>
            <a:chExt cx="5525577" cy="80442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F6E05149-9424-4271-B356-F437CBF5FE0A}"/>
                </a:ext>
              </a:extLst>
            </p:cNvPr>
            <p:cNvSpPr txBox="1"/>
            <p:nvPr/>
          </p:nvSpPr>
          <p:spPr>
            <a:xfrm>
              <a:off x="5203632" y="2171893"/>
              <a:ext cx="5525577" cy="366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대관신청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3FD54E8B-319E-49A7-943F-3759933F4521}"/>
                </a:ext>
              </a:extLst>
            </p:cNvPr>
            <p:cNvSpPr/>
            <p:nvPr/>
          </p:nvSpPr>
          <p:spPr>
            <a:xfrm>
              <a:off x="5203632" y="2722278"/>
              <a:ext cx="5277678" cy="2540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대관장</a:t>
              </a:r>
              <a:r>
                <a:rPr lang="ko-KR" altLang="en-US" sz="12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소</a:t>
              </a:r>
              <a:r>
                <a:rPr lang="ko-KR" altLang="en-US" sz="12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안내</a:t>
              </a:r>
              <a:r>
                <a:rPr lang="en-US" altLang="ko-KR" sz="12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2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대관신청</a:t>
              </a:r>
              <a:endPara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xmlns="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9C77B2A3-BD20-49CE-81D4-DE2D47A61E55}"/>
              </a:ext>
            </a:extLst>
          </p:cNvPr>
          <p:cNvGrpSpPr/>
          <p:nvPr/>
        </p:nvGrpSpPr>
        <p:grpSpPr>
          <a:xfrm>
            <a:off x="3145465" y="4703690"/>
            <a:ext cx="2754328" cy="877124"/>
            <a:chOff x="5203632" y="2171893"/>
            <a:chExt cx="5525577" cy="80442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F6E05149-9424-4271-B356-F437CBF5FE0A}"/>
                </a:ext>
              </a:extLst>
            </p:cNvPr>
            <p:cNvSpPr txBox="1"/>
            <p:nvPr/>
          </p:nvSpPr>
          <p:spPr>
            <a:xfrm>
              <a:off x="5203632" y="2171893"/>
              <a:ext cx="5525577" cy="366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오시는길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3FD54E8B-319E-49A7-943F-3759933F4521}"/>
                </a:ext>
              </a:extLst>
            </p:cNvPr>
            <p:cNvSpPr/>
            <p:nvPr/>
          </p:nvSpPr>
          <p:spPr>
            <a:xfrm>
              <a:off x="5203632" y="2722278"/>
              <a:ext cx="5277678" cy="2540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KAKAO</a:t>
              </a:r>
              <a:r>
                <a:rPr lang="ko-KR" altLang="en-US" sz="12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지도 </a:t>
              </a:r>
              <a:r>
                <a:rPr lang="en-US" altLang="ko-KR" sz="12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API </a:t>
              </a:r>
              <a:r>
                <a:rPr lang="ko-KR" altLang="en-US" sz="12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이용</a:t>
              </a:r>
              <a:endPara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9C77B2A3-BD20-49CE-81D4-DE2D47A61E55}"/>
              </a:ext>
            </a:extLst>
          </p:cNvPr>
          <p:cNvGrpSpPr/>
          <p:nvPr/>
        </p:nvGrpSpPr>
        <p:grpSpPr>
          <a:xfrm>
            <a:off x="6561069" y="4699572"/>
            <a:ext cx="2754328" cy="877125"/>
            <a:chOff x="5203632" y="2171892"/>
            <a:chExt cx="5525577" cy="80442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F6E05149-9424-4271-B356-F437CBF5FE0A}"/>
                </a:ext>
              </a:extLst>
            </p:cNvPr>
            <p:cNvSpPr txBox="1"/>
            <p:nvPr/>
          </p:nvSpPr>
          <p:spPr>
            <a:xfrm>
              <a:off x="5203632" y="2171892"/>
              <a:ext cx="5525577" cy="366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프로그램 수강현황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3FD54E8B-319E-49A7-943F-3759933F4521}"/>
                </a:ext>
              </a:extLst>
            </p:cNvPr>
            <p:cNvSpPr/>
            <p:nvPr/>
          </p:nvSpPr>
          <p:spPr>
            <a:xfrm>
              <a:off x="5203632" y="2722278"/>
              <a:ext cx="5277678" cy="2540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CHART</a:t>
              </a:r>
              <a:r>
                <a:rPr lang="ko-KR" altLang="en-US" sz="12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 그래프 </a:t>
              </a:r>
              <a:r>
                <a:rPr lang="en-US" altLang="ko-KR" sz="12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(chart.js)</a:t>
              </a:r>
              <a:endPara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xmlns="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/>
          <p:cNvGrpSpPr/>
          <p:nvPr/>
        </p:nvGrpSpPr>
        <p:grpSpPr>
          <a:xfrm>
            <a:off x="3233967" y="980839"/>
            <a:ext cx="5724066" cy="1615788"/>
            <a:chOff x="3140909" y="980839"/>
            <a:chExt cx="5724066" cy="1615788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xmlns="" id="{9C77B2A3-BD20-49CE-81D4-DE2D47A61E55}"/>
                </a:ext>
              </a:extLst>
            </p:cNvPr>
            <p:cNvGrpSpPr/>
            <p:nvPr/>
          </p:nvGrpSpPr>
          <p:grpSpPr>
            <a:xfrm>
              <a:off x="3140909" y="984456"/>
              <a:ext cx="2630758" cy="1061789"/>
              <a:chOff x="5203632" y="2171892"/>
              <a:chExt cx="5277678" cy="973784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xmlns="" id="{F6E05149-9424-4271-B356-F437CBF5FE0A}"/>
                  </a:ext>
                </a:extLst>
              </p:cNvPr>
              <p:cNvSpPr txBox="1"/>
              <p:nvPr/>
            </p:nvSpPr>
            <p:spPr>
              <a:xfrm>
                <a:off x="5203632" y="2171892"/>
                <a:ext cx="4575311" cy="36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/>
                <a:r>
                  <a:rPr lang="ko-KR" altLang="en-US" sz="2000" dirty="0" err="1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마이페이지</a:t>
                </a:r>
                <a:endPara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xmlns="" id="{3FD54E8B-319E-49A7-943F-3759933F4521}"/>
                  </a:ext>
                </a:extLst>
              </p:cNvPr>
              <p:cNvSpPr/>
              <p:nvPr/>
            </p:nvSpPr>
            <p:spPr>
              <a:xfrm>
                <a:off x="5203632" y="2722276"/>
                <a:ext cx="5277678" cy="4234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dirty="0" err="1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내정보수정</a:t>
                </a:r>
                <a:r>
                  <a:rPr lang="en-US" altLang="ko-KR" sz="1200" dirty="0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, </a:t>
                </a:r>
                <a:r>
                  <a:rPr lang="ko-KR" altLang="en-US" sz="1200" dirty="0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ko-KR" altLang="en-US" sz="1200" dirty="0" err="1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나의수강목록</a:t>
                </a:r>
                <a:r>
                  <a:rPr lang="en-US" altLang="ko-KR" sz="1200" dirty="0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, </a:t>
                </a:r>
              </a:p>
              <a:p>
                <a:pPr algn="ctr"/>
                <a:r>
                  <a:rPr lang="ko-KR" altLang="en-US" sz="1200" dirty="0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나의 대관신청목록</a:t>
                </a:r>
                <a:r>
                  <a:rPr lang="en-US" altLang="ko-KR" sz="1200" dirty="0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, </a:t>
                </a:r>
                <a:r>
                  <a:rPr lang="ko-KR" altLang="en-US" sz="1200" dirty="0" err="1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나의민원목록</a:t>
                </a:r>
                <a:endPara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xmlns="" id="{D5BA412A-6177-4533-A556-69DED86393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5072" y="2572002"/>
                <a:ext cx="5094798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9C77B2A3-BD20-49CE-81D4-DE2D47A61E55}"/>
                </a:ext>
              </a:extLst>
            </p:cNvPr>
            <p:cNvGrpSpPr/>
            <p:nvPr/>
          </p:nvGrpSpPr>
          <p:grpSpPr>
            <a:xfrm>
              <a:off x="6234217" y="980839"/>
              <a:ext cx="2630758" cy="1615788"/>
              <a:chOff x="5203632" y="2171892"/>
              <a:chExt cx="5277678" cy="1481864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="" id="{F6E05149-9424-4271-B356-F437CBF5FE0A}"/>
                  </a:ext>
                </a:extLst>
              </p:cNvPr>
              <p:cNvSpPr txBox="1"/>
              <p:nvPr/>
            </p:nvSpPr>
            <p:spPr>
              <a:xfrm>
                <a:off x="5203632" y="2171892"/>
                <a:ext cx="4575311" cy="36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/>
                <a:r>
                  <a:rPr lang="ko-KR" altLang="en-US" sz="2000" dirty="0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관리자 페이지</a:t>
                </a:r>
                <a:endPara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xmlns="" id="{3FD54E8B-319E-49A7-943F-3759933F4521}"/>
                  </a:ext>
                </a:extLst>
              </p:cNvPr>
              <p:cNvSpPr/>
              <p:nvPr/>
            </p:nvSpPr>
            <p:spPr>
              <a:xfrm>
                <a:off x="5203632" y="2722276"/>
                <a:ext cx="5277678" cy="931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ko-KR" altLang="en-US" sz="1200" dirty="0" err="1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미답변</a:t>
                </a:r>
                <a:r>
                  <a:rPr lang="ko-KR" altLang="en-US" sz="1200" dirty="0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 민원 </a:t>
                </a:r>
                <a:r>
                  <a:rPr lang="en-US" altLang="ko-KR" sz="1200" dirty="0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/ </a:t>
                </a:r>
                <a:r>
                  <a:rPr lang="ko-KR" altLang="en-US" sz="1200" dirty="0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대관 신청 리스트</a:t>
                </a:r>
                <a:endParaRPr lang="en-US" altLang="ko-KR" sz="12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  <a:p>
                <a:pPr algn="ctr"/>
                <a:r>
                  <a:rPr lang="ko-KR" altLang="en-US" sz="1200" dirty="0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대관신청 승인</a:t>
                </a:r>
                <a:r>
                  <a:rPr lang="en-US" altLang="ko-KR" sz="1200" dirty="0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/</a:t>
                </a:r>
                <a:r>
                  <a:rPr lang="ko-KR" altLang="en-US" sz="1200" dirty="0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거절</a:t>
                </a:r>
                <a:r>
                  <a:rPr lang="en-US" altLang="ko-KR" sz="1200" dirty="0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,</a:t>
                </a:r>
              </a:p>
              <a:p>
                <a:pPr algn="ctr"/>
                <a:r>
                  <a:rPr lang="ko-KR" altLang="en-US" sz="1200" dirty="0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민원 답변 </a:t>
                </a:r>
                <a:endParaRPr lang="en-US" altLang="ko-KR" sz="12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  <a:p>
                <a:pPr algn="ctr"/>
                <a:r>
                  <a:rPr lang="ko-KR" altLang="en-US" sz="1200" dirty="0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회원목록관리</a:t>
                </a:r>
                <a:r>
                  <a:rPr lang="en-US" altLang="ko-KR" sz="1200" dirty="0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, </a:t>
                </a:r>
                <a:r>
                  <a:rPr lang="ko-KR" altLang="en-US" sz="1200" dirty="0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대관장소관리</a:t>
                </a:r>
                <a:r>
                  <a:rPr lang="en-US" altLang="ko-KR" sz="1200" dirty="0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, </a:t>
                </a:r>
              </a:p>
              <a:p>
                <a:pPr algn="ctr"/>
                <a:r>
                  <a:rPr lang="ko-KR" altLang="en-US" sz="1200" dirty="0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강사관리</a:t>
                </a:r>
                <a:r>
                  <a:rPr lang="en-US" altLang="ko-KR" sz="1200" dirty="0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, </a:t>
                </a:r>
                <a:r>
                  <a:rPr lang="ko-KR" altLang="en-US" sz="1200" dirty="0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대관신청목록</a:t>
                </a:r>
                <a:endPara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D5BA412A-6177-4533-A556-69DED86393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5072" y="2572002"/>
                <a:ext cx="5094798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xmlns="" val="17623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Contents </a:t>
              </a:r>
              <a:r>
                <a:rPr lang="en-US" altLang="ko-KR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3</a:t>
              </a:r>
            </a:p>
            <a:p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            메인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 descr="메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64" y="1288233"/>
            <a:ext cx="11357054" cy="534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02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Contents </a:t>
              </a:r>
              <a:r>
                <a:rPr lang="en-US" altLang="ko-KR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3</a:t>
              </a:r>
            </a:p>
            <a:p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         회원가입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 descr="회원가입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94" y="1196091"/>
            <a:ext cx="11499240" cy="54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02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Contents </a:t>
              </a:r>
              <a:r>
                <a:rPr lang="en-US" altLang="ko-KR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3</a:t>
              </a:r>
            </a:p>
            <a:p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         회원가입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 descr="회원가입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06448" y="355832"/>
            <a:ext cx="7745200" cy="3655994"/>
          </a:xfrm>
          <a:prstGeom prst="rect">
            <a:avLst/>
          </a:prstGeom>
        </p:spPr>
      </p:pic>
      <p:pic>
        <p:nvPicPr>
          <p:cNvPr id="7" name="그림 6" descr="회원가입성공 알림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738" y="4780624"/>
            <a:ext cx="4142849" cy="1471896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5815914" y="4160108"/>
            <a:ext cx="222421" cy="52722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702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Contents </a:t>
              </a:r>
              <a:r>
                <a:rPr lang="en-US" altLang="ko-KR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3</a:t>
              </a:r>
            </a:p>
            <a:p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         로그인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아래쪽 화살표 9"/>
          <p:cNvSpPr/>
          <p:nvPr/>
        </p:nvSpPr>
        <p:spPr>
          <a:xfrm rot="3118053">
            <a:off x="3328087" y="4357818"/>
            <a:ext cx="222421" cy="52722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로그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334" y="184361"/>
            <a:ext cx="8681062" cy="4091075"/>
          </a:xfrm>
          <a:prstGeom prst="rect">
            <a:avLst/>
          </a:prstGeom>
        </p:spPr>
      </p:pic>
      <p:pic>
        <p:nvPicPr>
          <p:cNvPr id="9" name="그림 8" descr="로그인성공 알림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57" y="5034184"/>
            <a:ext cx="3480035" cy="1383091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 rot="16200000">
            <a:off x="4823258" y="5416380"/>
            <a:ext cx="222421" cy="52722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로그인성공헤더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360" y="5350311"/>
            <a:ext cx="6072119" cy="704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6185594" y="4876232"/>
            <a:ext cx="499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로그인 후 헤더에 회원 이름 표시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02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Contents </a:t>
              </a:r>
              <a:r>
                <a:rPr lang="en-US" altLang="ko-KR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3</a:t>
              </a:r>
            </a:p>
            <a:p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       수강신청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아래쪽 화살표 9"/>
          <p:cNvSpPr/>
          <p:nvPr/>
        </p:nvSpPr>
        <p:spPr>
          <a:xfrm>
            <a:off x="4810898" y="3344562"/>
            <a:ext cx="222421" cy="52722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수강신청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8059" y="1200706"/>
            <a:ext cx="5839968" cy="2825496"/>
          </a:xfrm>
          <a:prstGeom prst="rect">
            <a:avLst/>
          </a:prstGeom>
        </p:spPr>
      </p:pic>
      <p:pic>
        <p:nvPicPr>
          <p:cNvPr id="11" name="그림 10" descr="수강신청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870" y="4021300"/>
            <a:ext cx="5833872" cy="2606040"/>
          </a:xfrm>
          <a:prstGeom prst="rect">
            <a:avLst/>
          </a:prstGeom>
        </p:spPr>
      </p:pic>
      <p:sp>
        <p:nvSpPr>
          <p:cNvPr id="12" name="아래쪽 화살표 11"/>
          <p:cNvSpPr/>
          <p:nvPr/>
        </p:nvSpPr>
        <p:spPr>
          <a:xfrm rot="14963279">
            <a:off x="6384325" y="1392198"/>
            <a:ext cx="222421" cy="52722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수강신청누름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09156" y="480821"/>
            <a:ext cx="4947727" cy="249753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250724" y="3921211"/>
            <a:ext cx="271849" cy="98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수강신청완료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223" y="4211537"/>
            <a:ext cx="4761184" cy="1810705"/>
          </a:xfrm>
          <a:prstGeom prst="rect">
            <a:avLst/>
          </a:prstGeom>
        </p:spPr>
      </p:pic>
      <p:sp>
        <p:nvSpPr>
          <p:cNvPr id="17" name="아래쪽 화살표 16"/>
          <p:cNvSpPr/>
          <p:nvPr/>
        </p:nvSpPr>
        <p:spPr>
          <a:xfrm>
            <a:off x="8992790" y="3401083"/>
            <a:ext cx="222421" cy="52722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702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308</Words>
  <Application>Microsoft Office PowerPoint</Application>
  <PresentationFormat>사용자 지정</PresentationFormat>
  <Paragraphs>107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굴림</vt:lpstr>
      <vt:lpstr>Arial</vt:lpstr>
      <vt:lpstr>나눔바른고딕</vt:lpstr>
      <vt:lpstr>DengXian</vt:lpstr>
      <vt:lpstr>맑은 고딕</vt:lpstr>
      <vt:lpstr>KoPub돋움체 Light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Windows User</cp:lastModifiedBy>
  <cp:revision>73</cp:revision>
  <dcterms:created xsi:type="dcterms:W3CDTF">2017-11-16T00:50:54Z</dcterms:created>
  <dcterms:modified xsi:type="dcterms:W3CDTF">2020-02-24T06:39:14Z</dcterms:modified>
</cp:coreProperties>
</file>